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10" r:id="rId4"/>
    <p:sldId id="1023" r:id="rId5"/>
    <p:sldId id="1011" r:id="rId6"/>
    <p:sldId id="1012" r:id="rId7"/>
    <p:sldId id="1017" r:id="rId8"/>
    <p:sldId id="1027" r:id="rId9"/>
    <p:sldId id="1020" r:id="rId10"/>
    <p:sldId id="1014" r:id="rId11"/>
    <p:sldId id="1024" r:id="rId12"/>
    <p:sldId id="1013" r:id="rId13"/>
    <p:sldId id="1021" r:id="rId14"/>
    <p:sldId id="1026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Find your way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Hit it big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1319857"/>
            <a:ext cx="11485848" cy="3693319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部分伦敦景点的英文表达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Buckingham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白金汉宫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Tower Bridge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塔桥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Westminster Abbey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威斯敏斯特教堂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 Eye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伦敦眼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34" y="1319004"/>
            <a:ext cx="1479399" cy="44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8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全对话解题技巧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理解对话主题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通读对话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明确是问路和指路的主题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了解对话的大致情境。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分析上下文逻辑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根据前后文的问答关系、路线指示的连贯性来选择合适的句子。比如提到标志性地点后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通常接着是在该地点的方向指示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提到路况等信息时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往往会有相应的提醒内容。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代入验证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将所选句子代入对话中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检查是否符合逻辑和语境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语言表达是否通顺自然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01" y="764704"/>
            <a:ext cx="1382547" cy="41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95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623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李明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给笔友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写了邮件。阅读邮件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874" y="1550953"/>
            <a:ext cx="2304256" cy="42013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08709"/>
            <a:ext cx="11485848" cy="402860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Jack,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live in a small town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house is on Fuxing Street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zoo is behind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house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and see many animals there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 is on Hexie Street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next to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紧邻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cinema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is near my house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walk to school every 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lake is beside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旁边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house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going fishing there with my father in summer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my town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algn="r"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 lives in a big town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zoo is behind Li Ming’s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87222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7910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live in a small town.”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可知，李明住在一个小镇，而不是大城市，所以选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798" y="27794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2779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zoo is behind my house.”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可知，动物园在李明家后面，与题干相符，所以选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8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is next to a cinema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Ming’s house is beside a big lake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 likes going swimming with his father in the lake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3760" y="8455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3337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school is on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Hexie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Street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next to a cinema.”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可知，学校在电影院旁边，与题干相符，所以选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9413" y="27706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06574" y="3349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big lake is beside my house.”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可知，李明家在一片大湖旁边，与题干相符，所以选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78141" y="523104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going fishing there with my father in summer.”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可知，李明喜欢夏天和爸爸在那里钓鱼，而不是游泳，所以选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8649" y="470711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599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301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3359367"/>
            <a:ext cx="9694792" cy="135957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6097" y="4725144"/>
            <a:ext cx="71072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 wants to read books in the library</a:t>
            </a:r>
            <a:r>
              <a:rPr lang="en-US" altLang="zh-CN" sz="23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6097" y="5247306"/>
            <a:ext cx="71072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 will watch a movie at the cinema tomorrow</a:t>
            </a:r>
            <a:r>
              <a:rPr lang="en-US" altLang="zh-CN" sz="23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6097" y="5769052"/>
            <a:ext cx="7107261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Danny’s mother works in the hospital</a:t>
            </a:r>
            <a:r>
              <a:rPr lang="en-US" altLang="zh-CN" sz="23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887295" y="4716951"/>
            <a:ext cx="5184576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 buys apples in the supermarket</a:t>
            </a:r>
            <a:r>
              <a:rPr lang="en-US" altLang="zh-CN" sz="23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6887295" y="5742309"/>
            <a:ext cx="5184576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helps Coco find her way</a:t>
            </a:r>
            <a:r>
              <a:rPr lang="en-US" altLang="zh-CN" sz="23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910630" y="2453258"/>
            <a:ext cx="360040" cy="9061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998862" y="2377945"/>
            <a:ext cx="432048" cy="12112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694590" y="2344124"/>
            <a:ext cx="1408728" cy="11559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471643" y="2405615"/>
            <a:ext cx="1638897" cy="11249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6068918" y="2402449"/>
            <a:ext cx="3345409" cy="11435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二、选词填空。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using scissors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剪刀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aunt is a kind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842" y="15376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2090172"/>
            <a:ext cx="11485848" cy="196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>
              <a:spcAft>
                <a:spcPts val="0"/>
              </a:spcAft>
            </a:pPr>
            <a:r>
              <a:rPr lang="en-US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</a:t>
            </a:r>
            <a:r>
              <a:rPr lang="zh-CN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是固定表达，意为</a:t>
            </a:r>
            <a:r>
              <a:rPr lang="en-US" altLang="zh-CN" sz="2700" b="1" spc="-6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</a:t>
            </a:r>
            <a:r>
              <a:rPr lang="en-US" altLang="zh-CN" sz="2700" b="1" spc="-6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careful </a:t>
            </a:r>
          </a:p>
          <a:p>
            <a:pPr algn="l" eaLnBrk="1">
              <a:spcAft>
                <a:spcPts val="0"/>
              </a:spcAft>
            </a:pPr>
            <a:r>
              <a:rPr lang="en-US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using scissors</a:t>
            </a:r>
            <a:r>
              <a:rPr lang="zh-CN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sz="2700" b="1" spc="-6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剪刀时要小心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7905" y="449053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阿姨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）是女性，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女人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29066" y="40579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9706974" y="1340768"/>
            <a:ext cx="2292888" cy="33239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973263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spcAft>
                <a:spcPts val="0"/>
              </a:spcAft>
              <a:tabLst>
                <a:tab pos="1973263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973263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</a:p>
          <a:p>
            <a:pPr eaLnBrk="1" hangingPunct="0">
              <a:spcAft>
                <a:spcPts val="0"/>
              </a:spcAft>
              <a:tabLst>
                <a:tab pos="1973263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973263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see the hospital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to have my own robot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read books in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7834766" y="755651"/>
            <a:ext cx="3978546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082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5082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5082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8"/>
          <p:cNvSpPr txBox="1">
            <a:spLocks/>
          </p:cNvSpPr>
          <p:nvPr/>
        </p:nvSpPr>
        <p:spPr bwMode="auto">
          <a:xfrm>
            <a:off x="360854" y="267250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“Turn left to see the hospital.”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向左转就能看到医院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左边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）符合句子意思，所以选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8"/>
          <p:cNvSpPr txBox="1">
            <a:spLocks/>
          </p:cNvSpPr>
          <p:nvPr/>
        </p:nvSpPr>
        <p:spPr bwMode="auto">
          <a:xfrm>
            <a:off x="351801" y="39081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 to do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希望做某事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，这里表达希望有自己的机器人，所以选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8"/>
          <p:cNvSpPr txBox="1">
            <a:spLocks/>
          </p:cNvSpPr>
          <p:nvPr/>
        </p:nvSpPr>
        <p:spPr bwMode="auto">
          <a:xfrm>
            <a:off x="351801" y="513936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能读书的地方是图书馆，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图书馆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781" y="863871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34711" y="15028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34711" y="21136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740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5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三、给下列对话选择相应的图片。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—Excuse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I get to the post office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straight to the town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 office is on your left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2132856"/>
            <a:ext cx="11305256" cy="15609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2638" y="46250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8128"/>
            <a:ext cx="11485848" cy="177176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are you making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 model of my own dream city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help me fix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broken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坏了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straight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repair shop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修理店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library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8684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C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E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4293096"/>
            <a:ext cx="11305256" cy="15609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56004" y="8718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4882" y="14478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547148"/>
            <a:ext cx="11485848" cy="177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—Where is the hospital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—Turn right at the supermarket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—Is the underground station near here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—Yes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road,then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right at the park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5166" y="260698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75301" y="31839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游客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在伦敦向路人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问路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计划参观大英博物馆和附近景点。让我们一起看一看吧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me,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I get to the British Museum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straight on from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see the big park at Russell Square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罗素广场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890" y="872934"/>
            <a:ext cx="4392488" cy="47752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02918" y="21417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447556" y="34243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062551"/>
            <a:ext cx="11485848" cy="22467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left at Russell Square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right at Tottenham Court Road Station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托特纳姆宫路地铁站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with your steps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lnSpc>
                <a:spcPct val="100000"/>
              </a:lnSpc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not to ride your bike here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97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is there an underground station nearby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museum,cross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Russell Street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大罗素街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矩形 6"/>
          <p:cNvSpPr/>
          <p:nvPr/>
        </p:nvSpPr>
        <p:spPr>
          <a:xfrm>
            <a:off x="2638822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2841317"/>
            <a:ext cx="11485848" cy="33239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</a:p>
          <a:p>
            <a:pPr eaLnBrk="1" hangingPunct="0"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left at Russell Square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right at Tottenham Court Road Station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托特纳姆宫路地铁站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with your steps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not to ride your bike here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9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2853"/>
            <a:ext cx="11485848" cy="2628155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walk to a café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咖啡馆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my own after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roads are very busy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British Library far from 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straight on past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park,and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see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cross Euston Road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尤斯顿路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4006974" y="14489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271670" y="24570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537149"/>
            <a:ext cx="11485848" cy="262815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at Russell Square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at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Tottenham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Court Road Station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托特纳姆宫路地铁站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careful with your steps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410075" algn="l"/>
                <a:tab pos="56467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careful not to ride your bike here</a:t>
            </a:r>
          </a:p>
        </p:txBody>
      </p:sp>
    </p:spTree>
    <p:extLst>
      <p:ext uri="{BB962C8B-B14F-4D97-AF65-F5344CB8AC3E}">
        <p14:creationId xmlns:p14="http://schemas.microsoft.com/office/powerpoint/2010/main" val="235203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1248</Words>
  <Application>Microsoft Office PowerPoint</Application>
  <PresentationFormat>自定义</PresentationFormat>
  <Paragraphs>123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370</cp:revision>
  <dcterms:created xsi:type="dcterms:W3CDTF">2020-11-06T05:24:00Z</dcterms:created>
  <dcterms:modified xsi:type="dcterms:W3CDTF">2025-06-30T08:14:01Z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